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F4D15-5E28-9841-B040-B7AAF1CC2B5B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164A3-712D-7149-9F63-0F513F5B34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1451"/>
            <a:ext cx="7772400" cy="446251"/>
          </a:xfrm>
        </p:spPr>
        <p:txBody>
          <a:bodyPr>
            <a:normAutofit fontScale="90000"/>
          </a:bodyPr>
          <a:lstStyle/>
          <a:p>
            <a:pPr algn="l"/>
            <a:r>
              <a:rPr lang="en-US" sz="2667" dirty="0" smtClean="0"/>
              <a:t>5A</a:t>
            </a:r>
            <a:r>
              <a:rPr lang="en-US" dirty="0" smtClean="0"/>
              <a:t> </a:t>
            </a:r>
            <a:r>
              <a:rPr lang="en-US" sz="2667" dirty="0" err="1" smtClean="0"/>
              <a:t>Vocabulaire</a:t>
            </a:r>
            <a:r>
              <a:rPr lang="en-US" sz="2667" dirty="0" smtClean="0"/>
              <a:t> – La </a:t>
            </a:r>
            <a:r>
              <a:rPr lang="en-US" sz="2667" dirty="0" err="1" smtClean="0"/>
              <a:t>famille</a:t>
            </a:r>
            <a:r>
              <a:rPr lang="en-US" sz="2667" dirty="0" smtClean="0"/>
              <a:t> (</a:t>
            </a:r>
            <a:r>
              <a:rPr lang="en-US" sz="2667" dirty="0" err="1" smtClean="0"/>
              <a:t>fam</a:t>
            </a:r>
            <a:r>
              <a:rPr lang="en-US" sz="2667" dirty="0" smtClean="0"/>
              <a:t> </a:t>
            </a:r>
            <a:r>
              <a:rPr lang="en-US" sz="2667" dirty="0" err="1" smtClean="0"/>
              <a:t>ee</a:t>
            </a:r>
            <a:r>
              <a:rPr lang="en-US" sz="2667" dirty="0" smtClean="0"/>
              <a:t>) TB 169</a:t>
            </a:r>
            <a:endParaRPr lang="en-US" sz="2667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497702"/>
            <a:ext cx="4038600" cy="636029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Le grand-</a:t>
            </a:r>
            <a:r>
              <a:rPr lang="en-US" dirty="0" err="1" smtClean="0"/>
              <a:t>père</a:t>
            </a:r>
            <a:r>
              <a:rPr lang="en-US" dirty="0" smtClean="0"/>
              <a:t> (</a:t>
            </a:r>
            <a:r>
              <a:rPr lang="en-US" dirty="0" err="1" smtClean="0"/>
              <a:t>grond</a:t>
            </a:r>
            <a:r>
              <a:rPr lang="en-US" dirty="0" smtClean="0"/>
              <a:t>-pair)</a:t>
            </a:r>
          </a:p>
          <a:p>
            <a:r>
              <a:rPr lang="en-US" dirty="0" smtClean="0"/>
              <a:t>La grand-</a:t>
            </a:r>
            <a:r>
              <a:rPr lang="en-US" dirty="0" err="1" smtClean="0"/>
              <a:t>mère</a:t>
            </a:r>
            <a:r>
              <a:rPr lang="en-US" dirty="0" smtClean="0"/>
              <a:t> (</a:t>
            </a:r>
            <a:r>
              <a:rPr lang="en-US" dirty="0" err="1" smtClean="0"/>
              <a:t>grond</a:t>
            </a:r>
            <a:r>
              <a:rPr lang="en-US" dirty="0" smtClean="0"/>
              <a:t>-mare) </a:t>
            </a:r>
          </a:p>
          <a:p>
            <a:r>
              <a:rPr lang="en-US" dirty="0" smtClean="0"/>
              <a:t>Le beau-</a:t>
            </a:r>
            <a:r>
              <a:rPr lang="en-US" dirty="0" err="1" smtClean="0"/>
              <a:t>père</a:t>
            </a:r>
            <a:r>
              <a:rPr lang="en-US" dirty="0" smtClean="0"/>
              <a:t> (</a:t>
            </a:r>
            <a:r>
              <a:rPr lang="en-US" dirty="0" err="1" smtClean="0"/>
              <a:t>bo</a:t>
            </a:r>
            <a:r>
              <a:rPr lang="en-US" dirty="0" smtClean="0"/>
              <a:t>-pair)</a:t>
            </a:r>
          </a:p>
          <a:p>
            <a:r>
              <a:rPr lang="en-US" dirty="0" smtClean="0"/>
              <a:t>La belle-</a:t>
            </a:r>
            <a:r>
              <a:rPr lang="en-US" dirty="0" err="1" smtClean="0"/>
              <a:t>mère</a:t>
            </a:r>
            <a:r>
              <a:rPr lang="en-US" dirty="0" smtClean="0"/>
              <a:t> (bell-mare)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père</a:t>
            </a:r>
            <a:r>
              <a:rPr lang="en-US" dirty="0" smtClean="0"/>
              <a:t> (pair)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mère</a:t>
            </a:r>
            <a:r>
              <a:rPr lang="en-US" dirty="0" smtClean="0"/>
              <a:t> (mare)</a:t>
            </a:r>
          </a:p>
          <a:p>
            <a:r>
              <a:rPr lang="en-US" dirty="0" err="1" smtClean="0"/>
              <a:t>L’oncle</a:t>
            </a:r>
            <a:r>
              <a:rPr lang="en-US" dirty="0" smtClean="0"/>
              <a:t> (</a:t>
            </a:r>
            <a:r>
              <a:rPr lang="en-US" dirty="0" err="1" smtClean="0"/>
              <a:t>loncle</a:t>
            </a:r>
            <a:r>
              <a:rPr lang="en-US" dirty="0" smtClean="0"/>
              <a:t>)(</a:t>
            </a:r>
            <a:r>
              <a:rPr lang="en-US" dirty="0" err="1" smtClean="0"/>
              <a:t>masc</a:t>
            </a:r>
            <a:r>
              <a:rPr lang="en-US" smtClean="0"/>
              <a:t>)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tante</a:t>
            </a:r>
            <a:r>
              <a:rPr lang="en-US" dirty="0" smtClean="0"/>
              <a:t> (taunt)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demi-soeur</a:t>
            </a:r>
            <a:r>
              <a:rPr lang="en-US" dirty="0" smtClean="0"/>
              <a:t> (</a:t>
            </a:r>
            <a:r>
              <a:rPr lang="en-US" dirty="0" err="1" smtClean="0"/>
              <a:t>demi</a:t>
            </a:r>
            <a:r>
              <a:rPr lang="en-US" dirty="0" smtClean="0"/>
              <a:t>-sir)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demi</a:t>
            </a:r>
            <a:r>
              <a:rPr lang="en-US" dirty="0" smtClean="0"/>
              <a:t>-frère (</a:t>
            </a:r>
            <a:r>
              <a:rPr lang="en-US" dirty="0" err="1" smtClean="0"/>
              <a:t>demi-frair</a:t>
            </a:r>
            <a:r>
              <a:rPr lang="en-US" dirty="0" smtClean="0"/>
              <a:t>)</a:t>
            </a:r>
          </a:p>
          <a:p>
            <a:r>
              <a:rPr lang="en-US" dirty="0" smtClean="0"/>
              <a:t>La belle-</a:t>
            </a:r>
            <a:r>
              <a:rPr lang="en-US" dirty="0" err="1" smtClean="0"/>
              <a:t>soeur</a:t>
            </a:r>
            <a:r>
              <a:rPr lang="en-US" dirty="0" smtClean="0"/>
              <a:t> (bell-sir)</a:t>
            </a:r>
          </a:p>
          <a:p>
            <a:r>
              <a:rPr lang="en-US" dirty="0" smtClean="0"/>
              <a:t>Le beau-frère (</a:t>
            </a:r>
            <a:r>
              <a:rPr lang="en-US" dirty="0" err="1" smtClean="0"/>
              <a:t>bo-frair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 frère (</a:t>
            </a:r>
            <a:r>
              <a:rPr lang="en-US" dirty="0" err="1" smtClean="0"/>
              <a:t>frair</a:t>
            </a:r>
            <a:r>
              <a:rPr lang="en-US" dirty="0" smtClean="0"/>
              <a:t>)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soeur</a:t>
            </a:r>
            <a:r>
              <a:rPr lang="en-US" dirty="0" smtClean="0"/>
              <a:t> (sir)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cousine</a:t>
            </a:r>
            <a:r>
              <a:rPr lang="en-US" dirty="0" smtClean="0"/>
              <a:t> (</a:t>
            </a:r>
            <a:r>
              <a:rPr lang="en-US" dirty="0" err="1" smtClean="0"/>
              <a:t>couzeen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 cousin (</a:t>
            </a:r>
            <a:r>
              <a:rPr lang="en-US" dirty="0" err="1" smtClean="0"/>
              <a:t>couzan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fils</a:t>
            </a:r>
            <a:r>
              <a:rPr lang="en-US" dirty="0" smtClean="0"/>
              <a:t>  (fees)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fille</a:t>
            </a:r>
            <a:r>
              <a:rPr lang="en-US" dirty="0" smtClean="0"/>
              <a:t> (fee)</a:t>
            </a:r>
          </a:p>
          <a:p>
            <a:r>
              <a:rPr lang="en-US" dirty="0" smtClean="0"/>
              <a:t>Les parents (</a:t>
            </a:r>
            <a:r>
              <a:rPr lang="en-US" dirty="0" err="1" smtClean="0"/>
              <a:t>masc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Les parents (</a:t>
            </a:r>
            <a:r>
              <a:rPr lang="en-US" dirty="0" err="1" smtClean="0"/>
              <a:t>masc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Les </a:t>
            </a:r>
            <a:r>
              <a:rPr lang="en-US" dirty="0" err="1" smtClean="0"/>
              <a:t>enfants</a:t>
            </a:r>
            <a:r>
              <a:rPr lang="en-US" dirty="0" smtClean="0"/>
              <a:t> (</a:t>
            </a:r>
            <a:r>
              <a:rPr lang="en-US" dirty="0" err="1" smtClean="0"/>
              <a:t>layzon</a:t>
            </a:r>
            <a:r>
              <a:rPr lang="en-US" dirty="0" smtClean="0"/>
              <a:t> </a:t>
            </a:r>
            <a:r>
              <a:rPr lang="en-US" dirty="0" err="1" smtClean="0"/>
              <a:t>fon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mari</a:t>
            </a:r>
            <a:r>
              <a:rPr lang="en-US" dirty="0" smtClean="0"/>
              <a:t> </a:t>
            </a:r>
          </a:p>
          <a:p>
            <a:r>
              <a:rPr lang="en-US" dirty="0" smtClean="0"/>
              <a:t>La femme (</a:t>
            </a:r>
            <a:r>
              <a:rPr lang="en-US" dirty="0" err="1" smtClean="0"/>
              <a:t>fam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97702"/>
            <a:ext cx="4038600" cy="636029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grandfather</a:t>
            </a:r>
          </a:p>
          <a:p>
            <a:r>
              <a:rPr lang="en-US" dirty="0" smtClean="0"/>
              <a:t>The grandmother</a:t>
            </a:r>
          </a:p>
          <a:p>
            <a:r>
              <a:rPr lang="en-US" dirty="0" smtClean="0"/>
              <a:t>The step-father / father-in-law</a:t>
            </a:r>
          </a:p>
          <a:p>
            <a:r>
              <a:rPr lang="en-US" dirty="0" smtClean="0"/>
              <a:t>The step mother / mother-in-law</a:t>
            </a:r>
          </a:p>
          <a:p>
            <a:r>
              <a:rPr lang="en-US" dirty="0" smtClean="0"/>
              <a:t>The father</a:t>
            </a:r>
          </a:p>
          <a:p>
            <a:r>
              <a:rPr lang="en-US" dirty="0" smtClean="0"/>
              <a:t>The mother</a:t>
            </a:r>
          </a:p>
          <a:p>
            <a:r>
              <a:rPr lang="en-US" dirty="0" smtClean="0"/>
              <a:t>The uncle</a:t>
            </a:r>
          </a:p>
          <a:p>
            <a:r>
              <a:rPr lang="en-US" dirty="0" smtClean="0"/>
              <a:t>The aunt</a:t>
            </a:r>
          </a:p>
          <a:p>
            <a:r>
              <a:rPr lang="en-US" dirty="0" smtClean="0"/>
              <a:t>The half-sister</a:t>
            </a:r>
          </a:p>
          <a:p>
            <a:r>
              <a:rPr lang="en-US" dirty="0" smtClean="0"/>
              <a:t>The half-brother</a:t>
            </a:r>
          </a:p>
          <a:p>
            <a:r>
              <a:rPr lang="en-US" dirty="0" smtClean="0"/>
              <a:t>The step-sister/ sister-in-law</a:t>
            </a:r>
          </a:p>
          <a:p>
            <a:r>
              <a:rPr lang="en-US" dirty="0" smtClean="0"/>
              <a:t>The step-brother/ brother-in-law</a:t>
            </a:r>
          </a:p>
          <a:p>
            <a:r>
              <a:rPr lang="en-US" dirty="0" smtClean="0"/>
              <a:t>The brother</a:t>
            </a:r>
          </a:p>
          <a:p>
            <a:r>
              <a:rPr lang="en-US" dirty="0" smtClean="0"/>
              <a:t>The sister</a:t>
            </a:r>
          </a:p>
          <a:p>
            <a:r>
              <a:rPr lang="en-US" dirty="0" smtClean="0"/>
              <a:t>The female cousin</a:t>
            </a:r>
          </a:p>
          <a:p>
            <a:r>
              <a:rPr lang="en-US" dirty="0" smtClean="0"/>
              <a:t>The male cousin</a:t>
            </a:r>
          </a:p>
          <a:p>
            <a:r>
              <a:rPr lang="en-US" dirty="0" smtClean="0"/>
              <a:t>The son</a:t>
            </a:r>
          </a:p>
          <a:p>
            <a:r>
              <a:rPr lang="en-US" dirty="0" smtClean="0"/>
              <a:t>The daughter</a:t>
            </a:r>
          </a:p>
          <a:p>
            <a:r>
              <a:rPr lang="en-US" dirty="0" smtClean="0"/>
              <a:t>The parents</a:t>
            </a:r>
          </a:p>
          <a:p>
            <a:r>
              <a:rPr lang="en-US" dirty="0" smtClean="0"/>
              <a:t>The relatives</a:t>
            </a:r>
          </a:p>
          <a:p>
            <a:r>
              <a:rPr lang="en-US" dirty="0" smtClean="0"/>
              <a:t>The children</a:t>
            </a:r>
          </a:p>
          <a:p>
            <a:r>
              <a:rPr lang="en-US" dirty="0" smtClean="0"/>
              <a:t>The husband</a:t>
            </a:r>
          </a:p>
          <a:p>
            <a:r>
              <a:rPr lang="en-US" dirty="0" smtClean="0"/>
              <a:t>The wife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182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5A Vocabulaire – La famille (fam ee) TB 169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5A Vocabulaire – La famille (fam ee)</dc:title>
  <dc:creator>PA Department of Education Classrooms for the Future</dc:creator>
  <cp:lastModifiedBy>User</cp:lastModifiedBy>
  <cp:revision>7</cp:revision>
  <dcterms:created xsi:type="dcterms:W3CDTF">2013-02-01T14:37:33Z</dcterms:created>
  <dcterms:modified xsi:type="dcterms:W3CDTF">2018-06-20T14:21:18Z</dcterms:modified>
</cp:coreProperties>
</file>